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6" r:id="rId2"/>
    <p:sldId id="264" r:id="rId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40" d="100"/>
          <a:sy n="40" d="100"/>
        </p:scale>
        <p:origin x="1334" y="4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9AE5F7-4C97-44F3-8219-9E74CD9E82DF}" type="datetimeFigureOut">
              <a:rPr lang="it-IT" smtClean="0"/>
              <a:t>26/02/2026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8D1849-A17A-4C64-9CB3-BC17F06E18F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25470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ITIS_LSA MICHAEL FARADAY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8D1849-A17A-4C64-9CB3-BC17F06E18FB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819366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ITIS_LSA MICHAEL FARADAY</a:t>
            </a: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8D1849-A17A-4C64-9CB3-BC17F06E18FB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672411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B6BCCC1-8BA8-6658-94E7-585C1154A0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D5771656-CEC3-1EB4-96CE-AC9C252D5A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C45207E-582B-848D-59F2-F7F20F61DC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09173-8B4C-4EA3-980D-952F2B6C4795}" type="datetimeFigureOut">
              <a:rPr lang="it-IT" smtClean="0"/>
              <a:t>26/02/2026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321E0BD-30A5-B026-D73B-B7AA53393F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84DD3E5-F234-A391-6C7A-B6982F33E8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6F601-367E-4E8B-B55B-F67AACAB3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25136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6D39058-0C9A-CFB6-6B4A-F3E08D5F87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60CEF59C-0077-5D32-4892-D1F7900715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F847768-AC91-7E2C-CE82-6D01E7FBDE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09173-8B4C-4EA3-980D-952F2B6C4795}" type="datetimeFigureOut">
              <a:rPr lang="it-IT" smtClean="0"/>
              <a:t>26/02/2026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76580B7-F3E4-3B77-D47D-C1EB32B5D3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EFF0CAD-6137-B46A-1743-81789B91A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6F601-367E-4E8B-B55B-F67AACAB3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07207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3C63A927-F1F7-2A9C-446B-1E58988B429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A16D451-E270-3950-6A8A-47E8C222D9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517D854-5CFD-1644-EC8E-1C61E47B42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09173-8B4C-4EA3-980D-952F2B6C4795}" type="datetimeFigureOut">
              <a:rPr lang="it-IT" smtClean="0"/>
              <a:t>26/02/2026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01E8E00-6CAC-8C29-F4A3-A42CD27514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B371BD7-E89A-124C-F50E-A4363DCD5D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6F601-367E-4E8B-B55B-F67AACAB3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53598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153619C-AAE1-1216-291F-F9A1A6AFD2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9779FAF-75BC-E46E-EBD3-1091B43C7B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249C9AC-FD5E-7FA4-EDF2-938227DAA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09173-8B4C-4EA3-980D-952F2B6C4795}" type="datetimeFigureOut">
              <a:rPr lang="it-IT" smtClean="0"/>
              <a:t>26/02/2026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BF04D57-46B8-6C85-92C1-D5BACDB00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DDE4855-F94C-A6DF-FB37-04AAD2CF5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6F601-367E-4E8B-B55B-F67AACAB3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74165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F2A0051-3E45-CFC2-643A-677B7FB4BC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9D4DDFA-3297-9B95-002A-0F30056066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B7D3556-45D0-13D9-7A6A-86E426E6AD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09173-8B4C-4EA3-980D-952F2B6C4795}" type="datetimeFigureOut">
              <a:rPr lang="it-IT" smtClean="0"/>
              <a:t>26/02/2026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0BBF6A6-F4FE-4FC4-4A56-C20010EAA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9733922-CACF-4C16-D03D-E1E837DDD2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6F601-367E-4E8B-B55B-F67AACAB3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82327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36B8018-79CA-08A3-6584-906EE5341E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30CD093-C634-C1FE-E4DD-CB964959DD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80D6FE3-90FF-F7A2-55A5-2143BFBA7B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BFEE54A-8163-9D1B-DC8B-8B4B91763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09173-8B4C-4EA3-980D-952F2B6C4795}" type="datetimeFigureOut">
              <a:rPr lang="it-IT" smtClean="0"/>
              <a:t>26/02/2026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6AF993E-FCF4-08DD-67E5-548C13CB3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7A77860-9B4D-BB6B-0517-13B115DFDA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6F601-367E-4E8B-B55B-F67AACAB3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48801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5621E7E-2F91-F310-3A90-5FA3CD13D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E12D1CD-533B-1E96-85C4-2CE089F6EA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51E7F54-BC29-BCB8-23EB-F1A4E27656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73573B78-B9A7-A7EF-F663-B5903255AB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799D5958-1F4C-7150-32A4-82C5AF3D31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080750D6-D4A4-A46C-A80E-849B42B53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09173-8B4C-4EA3-980D-952F2B6C4795}" type="datetimeFigureOut">
              <a:rPr lang="it-IT" smtClean="0"/>
              <a:t>26/02/2026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BC152043-38D0-DBFD-84E2-B48E31B0BB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037D1897-9442-A527-FD09-7B01CD236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6F601-367E-4E8B-B55B-F67AACAB3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99405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0159981-0A05-10AC-E131-7331384C11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4D361177-24E2-65D1-F877-6AB9932FF6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09173-8B4C-4EA3-980D-952F2B6C4795}" type="datetimeFigureOut">
              <a:rPr lang="it-IT" smtClean="0"/>
              <a:t>26/02/2026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7E615E2D-2086-7DCF-8CF1-2F0E665FEE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787B0851-6502-CCAE-6EC9-B1F32930F5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6F601-367E-4E8B-B55B-F67AACAB3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282707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84067608-063A-24DB-6580-F8D8977580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09173-8B4C-4EA3-980D-952F2B6C4795}" type="datetimeFigureOut">
              <a:rPr lang="it-IT" smtClean="0"/>
              <a:t>26/02/2026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B3734B1-FC65-01E6-38E7-A0215250AE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FC130B31-15A3-0ACD-209A-65503A026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6F601-367E-4E8B-B55B-F67AACAB3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04830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EF60B6D-0D2F-B800-11E5-8E2F8817C1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2AE2015-FC51-90B7-F576-6FFC3DA5AE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19B4BF50-4E2F-E506-C2D0-EB07364D3E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D1050D5-E721-CAF8-4374-F02E0A8AA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09173-8B4C-4EA3-980D-952F2B6C4795}" type="datetimeFigureOut">
              <a:rPr lang="it-IT" smtClean="0"/>
              <a:t>26/02/2026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F4959C4-F6D8-AD23-9C56-0CBFF7AA8E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F3DCB44-F9CE-1ACF-9884-31D4E30DB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6F601-367E-4E8B-B55B-F67AACAB3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0663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8AD7B38-1045-8DBF-7107-B8460140BD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2BAB9B0C-5DE1-0D0D-740E-0059250EA7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0E895D7-3D3F-9BBD-24EA-C20B6E70E5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E28AA56-6FA8-1D2F-0911-0AE1A369FA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09173-8B4C-4EA3-980D-952F2B6C4795}" type="datetimeFigureOut">
              <a:rPr lang="it-IT" smtClean="0"/>
              <a:t>26/02/2026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27B3404-C4F0-450C-1BFB-074252F3D2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2F73B5A-AF8E-939D-B87C-332DB7A658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6F601-367E-4E8B-B55B-F67AACAB3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72985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BB9D9742-5BE7-EA71-0C66-493109FE9C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4019366-FA85-5E84-E44C-AAAAE0922C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26EC881-C161-8F16-3CC9-5A8BE8A7AC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C409173-8B4C-4EA3-980D-952F2B6C4795}" type="datetimeFigureOut">
              <a:rPr lang="it-IT" smtClean="0"/>
              <a:t>26/02/2026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D49A1C0-5698-8572-A538-043CD99C3E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659CB59-DDCE-62C0-33BE-5C72C36474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B06F601-367E-4E8B-B55B-F67AACAB38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96027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" y="0"/>
            <a:ext cx="12192000" cy="6858000"/>
          </a:xfrm>
          <a:prstGeom prst="rect">
            <a:avLst/>
          </a:prstGeom>
          <a:solidFill>
            <a:srgbClr val="080F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sp>
        <p:nvSpPr>
          <p:cNvPr id="3" name="Oval 2"/>
          <p:cNvSpPr/>
          <p:nvPr/>
        </p:nvSpPr>
        <p:spPr>
          <a:xfrm>
            <a:off x="5486400" y="-2057400"/>
            <a:ext cx="10972800" cy="8229600"/>
          </a:xfrm>
          <a:prstGeom prst="ellipse">
            <a:avLst/>
          </a:prstGeom>
          <a:solidFill>
            <a:srgbClr val="0099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1097280" y="2011680"/>
            <a:ext cx="10058400" cy="18288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l"/>
            <a:r>
              <a:rPr sz="5200" b="1">
                <a:solidFill>
                  <a:srgbClr val="FFFFFF"/>
                </a:solidFill>
                <a:latin typeface="Calibri"/>
              </a:rPr>
              <a:t>PCTO TRANSNAZIONALI</a:t>
            </a:r>
          </a:p>
          <a:p>
            <a:pPr algn="l"/>
            <a:r>
              <a:rPr sz="2200">
                <a:solidFill>
                  <a:srgbClr val="C8D2E6"/>
                </a:solidFill>
                <a:latin typeface="Calibri"/>
              </a:rPr>
              <a:t>Mobilità Europea • Competenze Professionali • 2024–2026</a:t>
            </a:r>
          </a:p>
        </p:txBody>
      </p:sp>
      <p:sp>
        <p:nvSpPr>
          <p:cNvPr id="5" name="Rectangle 4"/>
          <p:cNvSpPr/>
          <p:nvPr/>
        </p:nvSpPr>
        <p:spPr>
          <a:xfrm>
            <a:off x="1097280" y="3840480"/>
            <a:ext cx="2286000" cy="109728"/>
          </a:xfrm>
          <a:prstGeom prst="rect">
            <a:avLst/>
          </a:prstGeom>
          <a:solidFill>
            <a:srgbClr val="745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1097280" y="6217920"/>
            <a:ext cx="9144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200">
                <a:solidFill>
                  <a:srgbClr val="A0AABE"/>
                </a:solidFill>
                <a:latin typeface="Calibri"/>
              </a:rPr>
              <a:t>Progetti FSE – PNRR – Erasmus+ | Istituzione Scolastica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A12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Oval 2"/>
          <p:cNvSpPr/>
          <p:nvPr/>
        </p:nvSpPr>
        <p:spPr>
          <a:xfrm>
            <a:off x="6705600" y="-1714500"/>
            <a:ext cx="9753600" cy="7543800"/>
          </a:xfrm>
          <a:prstGeom prst="ellipse">
            <a:avLst/>
          </a:prstGeom>
          <a:solidFill>
            <a:srgbClr val="745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Oval 3"/>
          <p:cNvSpPr/>
          <p:nvPr/>
        </p:nvSpPr>
        <p:spPr>
          <a:xfrm>
            <a:off x="-3048000" y="3771900"/>
            <a:ext cx="7924800" cy="5486400"/>
          </a:xfrm>
          <a:prstGeom prst="ellipse">
            <a:avLst/>
          </a:prstGeom>
          <a:solidFill>
            <a:srgbClr val="0099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640080" y="457200"/>
            <a:ext cx="10972800" cy="10058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400" b="1">
                <a:solidFill>
                  <a:srgbClr val="FFFFFF"/>
                </a:solidFill>
                <a:latin typeface="Calibri"/>
              </a:rPr>
              <a:t>PCTO TRANSNAZIONALI</a:t>
            </a:r>
          </a:p>
          <a:p>
            <a:r>
              <a:rPr sz="1800">
                <a:solidFill>
                  <a:srgbClr val="C1C8D7"/>
                </a:solidFill>
                <a:latin typeface="Calibri"/>
              </a:rPr>
              <a:t>Mobilità internazionali • 2024–2026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463040"/>
            <a:ext cx="4389120" cy="118872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r>
              <a:rPr sz="8400" b="1">
                <a:solidFill>
                  <a:srgbClr val="FFFFFF"/>
                </a:solidFill>
                <a:latin typeface="Calibri"/>
              </a:rPr>
              <a:t>270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5800" y="2423160"/>
            <a:ext cx="5669280" cy="54864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r>
              <a:rPr sz="1600">
                <a:solidFill>
                  <a:srgbClr val="C1C8D7"/>
                </a:solidFill>
                <a:latin typeface="Calibri"/>
              </a:rPr>
              <a:t>studenti coinvolti in esperienze PCTO all’estero (set 2024 → mar 2026)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40080" y="3063240"/>
            <a:ext cx="1737360" cy="384048"/>
          </a:xfrm>
          <a:prstGeom prst="roundRect">
            <a:avLst/>
          </a:prstGeom>
          <a:solidFill>
            <a:srgbClr val="182136"/>
          </a:solidFill>
          <a:ln w="15875">
            <a:solidFill>
              <a:srgbClr val="00AA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200">
                <a:solidFill>
                  <a:srgbClr val="E6EBF5"/>
                </a:solidFill>
                <a:latin typeface="Calibri"/>
              </a:rPr>
              <a:t>🇲🇹 Malta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2542032" y="3063240"/>
            <a:ext cx="2240280" cy="384048"/>
          </a:xfrm>
          <a:prstGeom prst="roundRect">
            <a:avLst/>
          </a:prstGeom>
          <a:solidFill>
            <a:srgbClr val="182136"/>
          </a:solidFill>
          <a:ln w="15875">
            <a:solidFill>
              <a:srgbClr val="7454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200">
                <a:solidFill>
                  <a:srgbClr val="E6EBF5"/>
                </a:solidFill>
                <a:latin typeface="Calibri"/>
              </a:rPr>
              <a:t>🇮🇪 Irlanda (Dublino)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946904" y="3063240"/>
            <a:ext cx="1737360" cy="384048"/>
          </a:xfrm>
          <a:prstGeom prst="roundRect">
            <a:avLst/>
          </a:prstGeom>
          <a:solidFill>
            <a:srgbClr val="182136"/>
          </a:solidFill>
          <a:ln w="15875">
            <a:solidFill>
              <a:srgbClr val="00E6A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200">
                <a:solidFill>
                  <a:srgbClr val="E6EBF5"/>
                </a:solidFill>
                <a:latin typeface="Calibri"/>
              </a:rPr>
              <a:t>🇩🇪 Germania (Berlino)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848856" y="3063240"/>
            <a:ext cx="1737360" cy="384048"/>
          </a:xfrm>
          <a:prstGeom prst="roundRect">
            <a:avLst/>
          </a:prstGeom>
          <a:solidFill>
            <a:srgbClr val="182136"/>
          </a:solidFill>
          <a:ln w="15875">
            <a:solidFill>
              <a:srgbClr val="FFCD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200">
                <a:solidFill>
                  <a:srgbClr val="E6EBF5"/>
                </a:solidFill>
                <a:latin typeface="Calibri"/>
              </a:rPr>
              <a:t>🇱🇻 Lettonia (Riga)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853440" y="4251960"/>
            <a:ext cx="3535679" cy="1920240"/>
          </a:xfrm>
          <a:prstGeom prst="roundRect">
            <a:avLst/>
          </a:prstGeom>
          <a:solidFill>
            <a:srgbClr val="182136"/>
          </a:solidFill>
          <a:ln w="12700">
            <a:solidFill>
              <a:srgbClr val="283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853440" y="4251960"/>
            <a:ext cx="141427" cy="1920240"/>
          </a:xfrm>
          <a:prstGeom prst="rect">
            <a:avLst/>
          </a:prstGeom>
          <a:solidFill>
            <a:srgbClr val="00AA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1100937" y="4482388"/>
            <a:ext cx="3111397" cy="422452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r>
              <a:rPr sz="1600" b="1">
                <a:solidFill>
                  <a:srgbClr val="FFFFFF"/>
                </a:solidFill>
                <a:latin typeface="Calibri"/>
              </a:rPr>
              <a:t>FSE – PON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00937" y="4981651"/>
            <a:ext cx="3111397" cy="11137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00"/>
              </a:spcAft>
              <a:defRPr sz="1400">
                <a:solidFill>
                  <a:srgbClr val="C1C8D7"/>
                </a:solidFill>
                <a:latin typeface="Calibri"/>
              </a:defRPr>
            </a:pPr>
            <a:r>
              <a:t>🇲🇹 Malta (Set 2024) • 75</a:t>
            </a:r>
          </a:p>
          <a:p>
            <a:pPr>
              <a:spcAft>
                <a:spcPts val="200"/>
              </a:spcAft>
              <a:defRPr sz="1400">
                <a:solidFill>
                  <a:srgbClr val="C1C8D7"/>
                </a:solidFill>
                <a:latin typeface="Calibri"/>
              </a:defRPr>
            </a:pPr>
            <a:r>
              <a:t>🇮🇪 Dublino (Mar 2025) • 60</a:t>
            </a:r>
          </a:p>
          <a:p>
            <a:pPr>
              <a:spcAft>
                <a:spcPts val="200"/>
              </a:spcAft>
              <a:defRPr sz="1400">
                <a:solidFill>
                  <a:srgbClr val="C1C8D7"/>
                </a:solidFill>
                <a:latin typeface="Calibri"/>
              </a:defRPr>
            </a:pPr>
            <a:r>
              <a:t>Durata: 14 notti / 13 giorni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754879" y="4251960"/>
            <a:ext cx="3535679" cy="1920240"/>
          </a:xfrm>
          <a:prstGeom prst="roundRect">
            <a:avLst/>
          </a:prstGeom>
          <a:solidFill>
            <a:srgbClr val="182136"/>
          </a:solidFill>
          <a:ln w="12700">
            <a:solidFill>
              <a:srgbClr val="283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ectangle 16"/>
          <p:cNvSpPr/>
          <p:nvPr/>
        </p:nvSpPr>
        <p:spPr>
          <a:xfrm>
            <a:off x="4754879" y="4251960"/>
            <a:ext cx="141427" cy="1920240"/>
          </a:xfrm>
          <a:prstGeom prst="rect">
            <a:avLst/>
          </a:prstGeom>
          <a:solidFill>
            <a:srgbClr val="745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5002376" y="4482388"/>
            <a:ext cx="3111397" cy="422452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r>
              <a:rPr sz="1600" b="1">
                <a:solidFill>
                  <a:srgbClr val="FFFFFF"/>
                </a:solidFill>
                <a:latin typeface="Calibri"/>
              </a:rPr>
              <a:t>PNRR – D.M. 88/2025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002376" y="4981651"/>
            <a:ext cx="3111397" cy="11137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00"/>
              </a:spcAft>
              <a:defRPr sz="1400">
                <a:solidFill>
                  <a:srgbClr val="C1C8D7"/>
                </a:solidFill>
                <a:latin typeface="Calibri"/>
              </a:defRPr>
            </a:pPr>
            <a:r>
              <a:t>Next Generation EU • 105</a:t>
            </a:r>
          </a:p>
          <a:p>
            <a:pPr>
              <a:spcAft>
                <a:spcPts val="200"/>
              </a:spcAft>
              <a:defRPr sz="1400">
                <a:solidFill>
                  <a:srgbClr val="C1C8D7"/>
                </a:solidFill>
                <a:latin typeface="Calibri"/>
              </a:defRPr>
            </a:pPr>
            <a:r>
              <a:t>2026: Malta 30 • Dublino 30</a:t>
            </a:r>
          </a:p>
          <a:p>
            <a:pPr>
              <a:spcAft>
                <a:spcPts val="200"/>
              </a:spcAft>
              <a:defRPr sz="1400">
                <a:solidFill>
                  <a:srgbClr val="C1C8D7"/>
                </a:solidFill>
                <a:latin typeface="Calibri"/>
              </a:defRPr>
            </a:pPr>
            <a:r>
              <a:t>Berlino 30 • Riga 15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8656318" y="4251960"/>
            <a:ext cx="3535679" cy="1920240"/>
          </a:xfrm>
          <a:prstGeom prst="roundRect">
            <a:avLst/>
          </a:prstGeom>
          <a:solidFill>
            <a:srgbClr val="182136"/>
          </a:solidFill>
          <a:ln w="12700">
            <a:solidFill>
              <a:srgbClr val="283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Rectangle 20"/>
          <p:cNvSpPr/>
          <p:nvPr/>
        </p:nvSpPr>
        <p:spPr>
          <a:xfrm>
            <a:off x="8656318" y="4251960"/>
            <a:ext cx="141427" cy="1920240"/>
          </a:xfrm>
          <a:prstGeom prst="rect">
            <a:avLst/>
          </a:prstGeom>
          <a:solidFill>
            <a:srgbClr val="00E6A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21"/>
          <p:cNvSpPr txBox="1"/>
          <p:nvPr/>
        </p:nvSpPr>
        <p:spPr>
          <a:xfrm>
            <a:off x="8903815" y="4482388"/>
            <a:ext cx="3111397" cy="422452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r>
              <a:rPr sz="1600" b="1">
                <a:solidFill>
                  <a:srgbClr val="FFFFFF"/>
                </a:solidFill>
                <a:latin typeface="Calibri"/>
              </a:rPr>
              <a:t>Erasmus+ KA122 VET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903815" y="4981651"/>
            <a:ext cx="3111397" cy="11137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00"/>
              </a:spcAft>
              <a:defRPr sz="1400">
                <a:solidFill>
                  <a:srgbClr val="C1C8D7"/>
                </a:solidFill>
                <a:latin typeface="Calibri"/>
              </a:defRPr>
            </a:pPr>
            <a:r>
              <a:t>🇮🇪 Dublino • 30</a:t>
            </a:r>
          </a:p>
          <a:p>
            <a:pPr>
              <a:spcAft>
                <a:spcPts val="200"/>
              </a:spcAft>
              <a:defRPr sz="1400">
                <a:solidFill>
                  <a:srgbClr val="C1C8D7"/>
                </a:solidFill>
                <a:latin typeface="Calibri"/>
              </a:defRPr>
            </a:pPr>
            <a:r>
              <a:t>15 giorni / 16 notti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40080" y="6446520"/>
            <a:ext cx="109728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100">
                <a:solidFill>
                  <a:srgbClr val="A0AABE"/>
                </a:solidFill>
                <a:latin typeface="Calibri"/>
              </a:rPr>
              <a:t>Sintesi mobilità PCTO transnazionali • dati da set 2024 a mar 2026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143</Words>
  <Application>Microsoft Office PowerPoint</Application>
  <PresentationFormat>Widescreen</PresentationFormat>
  <Paragraphs>27</Paragraphs>
  <Slides>2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Tema di Office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Valerio Feola</dc:creator>
  <cp:lastModifiedBy>Valerio Feola</cp:lastModifiedBy>
  <cp:revision>7</cp:revision>
  <dcterms:created xsi:type="dcterms:W3CDTF">2026-02-24T21:57:11Z</dcterms:created>
  <dcterms:modified xsi:type="dcterms:W3CDTF">2026-02-26T21:22:02Z</dcterms:modified>
</cp:coreProperties>
</file>